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Antoni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Antoni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ntoni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6ae2e895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6ae2e895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6aea39e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6aea39e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6aea39e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6aea39e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aea39ea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6aea39ea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6aea39ea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6aea39ea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6aea39eaf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6aea39ea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07e83140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07e83140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07e83140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07e83140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7e83140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07e83140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07e83140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07e83140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07e83140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07e83140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7e83140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7e83140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07e83140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07e83140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07e83140a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07e83140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07e83140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07e83140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07e83140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07e83140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545bfa4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545bfa4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aea39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6aea39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6aea39e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6aea39e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ae2e895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ae2e895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6aea39ea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6aea39e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6aea39ea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6aea39ea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6aea39e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6aea39e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aea39ea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6aea39ea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docs.ros.org/en/jazzy/Installation/Ubuntu-Install-Debs.html" TargetMode="External"/><Relationship Id="rId5" Type="http://schemas.openxmlformats.org/officeDocument/2006/relationships/hyperlink" Target="https://docs.ros.org/en/jazzy/Installation/Alternatives/macOS-Development-Setup.html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hyperlink" Target="https://github.com/LucaAttorrese/ROS-Worksho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142050" y="0"/>
            <a:ext cx="780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0" r="98158" t="0"/>
          <a:stretch/>
        </p:blipFill>
        <p:spPr>
          <a:xfrm>
            <a:off x="0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5621" r="2516" t="0"/>
          <a:stretch/>
        </p:blipFill>
        <p:spPr>
          <a:xfrm>
            <a:off x="878900" y="0"/>
            <a:ext cx="7087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7917378" y="0"/>
            <a:ext cx="1084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98158" r="0" t="0"/>
          <a:stretch/>
        </p:blipFill>
        <p:spPr>
          <a:xfrm>
            <a:off x="8947275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31944" l="13714" r="11952" t="12653"/>
          <a:stretch/>
        </p:blipFill>
        <p:spPr>
          <a:xfrm>
            <a:off x="7154702" y="1172975"/>
            <a:ext cx="1677599" cy="12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766700" y="4250700"/>
            <a:ext cx="731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06/05/25 - B15 LM4</a:t>
            </a:r>
            <a:endParaRPr b="1" sz="3000">
              <a:solidFill>
                <a:srgbClr val="FF63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ROS(1) vs ROS2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22" y="1026325"/>
            <a:ext cx="2598674" cy="37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375" y="1098225"/>
            <a:ext cx="6186000" cy="191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7823" y="2834125"/>
            <a:ext cx="1624275" cy="1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ROS: Nomenclature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Node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a program (read a sensor, sensor fusion, control law…).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Topic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bridge where different nodes can share data (continuously).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Service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(one time) synchronous communication mechanism (ask for data or send interrupt).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Action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is like a service, but for longer tasks that take time and can give feedback while running (follow a path with encoder feedback).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375" y="3457800"/>
            <a:ext cx="4591751" cy="1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 (Windows)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2726750" y="1202500"/>
            <a:ext cx="61056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Windows Subsystem for Linux: allows to simulate a Linux environment, with command-line tools and GUI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Uses Ubuntu 24.04 (Noble)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The compatible ros2 distribution is Jazzy Jalisco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00" y="1278275"/>
            <a:ext cx="2838948" cy="25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 (Windows)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13000" y="1296450"/>
            <a:ext cx="8149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Open Windows Powershell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wsl --install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First time may require username and password (p.s. Password don’t appears while typing!)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If wsl is already installed it will open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202750" y="1850000"/>
            <a:ext cx="85206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Antonio"/>
                <a:ea typeface="Antonio"/>
                <a:cs typeface="Antonio"/>
                <a:sym typeface="Antonio"/>
                <a:hlinkClick r:id="rId4"/>
              </a:rPr>
              <a:t>https://docs.ros.org/en/jazzy/Installation/Ubuntu-Install-Debs.html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Antonio"/>
                <a:ea typeface="Antonio"/>
                <a:cs typeface="Antonio"/>
                <a:sym typeface="Antonio"/>
                <a:hlinkClick r:id="rId5"/>
              </a:rPr>
              <a:t>https://docs.ros.org/en/jazzy/Installation/Alternatives/macOS-Development-Setup.html</a:t>
            </a:r>
            <a:r>
              <a:rPr b="1" lang="en" sz="25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200" y="1088175"/>
            <a:ext cx="699975" cy="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175" y="1123025"/>
            <a:ext cx="605725" cy="6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203" y="2797165"/>
            <a:ext cx="605725" cy="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Ex1.1: Turtlebot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369075" y="2044550"/>
            <a:ext cx="8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311700" y="1150650"/>
            <a:ext cx="8697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Win/Ub: 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tmux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[Win/Ub: 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/opt/ros/jazzy/setup.bash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[MacOs: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 ~/ros2_jazzy/install/setup.zsh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turtlesim turtlesim_node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 a new terminal (Win/Ub: Ctrl+b then %):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turtlesim turtle_teleop_key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Ex1.1: Turtlebot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369075" y="2044550"/>
            <a:ext cx="8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8" title="Screenshot (69).png"/>
          <p:cNvPicPr preferRelativeResize="0"/>
          <p:nvPr/>
        </p:nvPicPr>
        <p:blipFill rotWithShape="1">
          <a:blip r:embed="rId4">
            <a:alphaModFix/>
          </a:blip>
          <a:srcRect b="22961" l="37325" r="36821" t="26371"/>
          <a:stretch/>
        </p:blipFill>
        <p:spPr>
          <a:xfrm>
            <a:off x="2683788" y="1026325"/>
            <a:ext cx="3247560" cy="35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311700" y="1150650"/>
            <a:ext cx="8697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create a new package: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pkg create --build-type ament_cmake package_prova</a:t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ls package_prova/</a:t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2797175"/>
            <a:ext cx="80010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11700" y="1150650"/>
            <a:ext cx="8697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add publisher and 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subscriber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in the src folder:</a:t>
            </a:r>
            <a:endParaRPr b="1" sz="2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Test_pub.cpp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Go to: </a:t>
            </a:r>
            <a:r>
              <a:rPr b="1" lang="en" sz="25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https://github.com/LucaAttorrese/ROS-Workshop/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Copy file from GitHub, esc and write :wq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Test_sub.cpp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Copy file, esc and write :wq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311700" y="1150650"/>
            <a:ext cx="8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modify package.xml: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package.xml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Type “i” to go in INSERT mode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&lt;buildtool_depend&gt;ament_cmake&lt;/buildtool_depend&gt;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&lt;depend&gt;rclcpp&lt;/depend&gt;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&lt;depend&gt;std_msgs&lt;/depend&gt;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esc and write :wq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HELLO!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025" y="1024137"/>
            <a:ext cx="2596001" cy="3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4137"/>
            <a:ext cx="2596001" cy="3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7031" l="13550" r="78987" t="88013"/>
          <a:stretch/>
        </p:blipFill>
        <p:spPr>
          <a:xfrm>
            <a:off x="1619075" y="4473875"/>
            <a:ext cx="1624274" cy="1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5696" l="11979" r="82053" t="88873"/>
          <a:stretch/>
        </p:blipFill>
        <p:spPr>
          <a:xfrm>
            <a:off x="4985500" y="4517375"/>
            <a:ext cx="1741025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676375" y="4385700"/>
            <a:ext cx="15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Federico De Donatis</a:t>
            </a:r>
            <a:endParaRPr sz="1200"/>
          </a:p>
        </p:txBody>
      </p:sp>
      <p:sp>
        <p:nvSpPr>
          <p:cNvPr id="79" name="Google Shape;79;p14"/>
          <p:cNvSpPr txBox="1"/>
          <p:nvPr/>
        </p:nvSpPr>
        <p:spPr>
          <a:xfrm>
            <a:off x="5071363" y="4438450"/>
            <a:ext cx="15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Luca Attorrese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311700" y="1150650"/>
            <a:ext cx="8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modify CMakeList.txt:</a:t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find_package(&lt;dependency name&gt; REQUIRED) // ament_cmake, rclcpp, std_msgs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add_executable(&lt;file_name&gt; src/&lt;file_name&gt;.cpp) // Test_sub, Test_pub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ament_target_dependencies(&lt;file_name&gt; &lt;dependency name&gt; &lt;dependency name&gt; …)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install(TARGETS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&lt;file_name&gt;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DESTINATION lib/${PROJECT_NAME})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11700" y="1150650"/>
            <a:ext cx="86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build the package:</a:t>
            </a:r>
            <a:endParaRPr b="1"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..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colcon build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--packages-select package_prova 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package_prova Test_sub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New terminal (Win/Ub: Ctrl+b then %)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package_prova Test_pub</a:t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17897"/>
            <a:ext cx="8520602" cy="209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Ex1.3: Launch file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311700" y="1150650"/>
            <a:ext cx="86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Create a launch folder in ./package_prova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package_prova &amp;&amp; mkdir launch &amp;&amp; cd launch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Create and copy the launch file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test_launch.launch.py 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Modify the CMakeList.txt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install(DIRECTORY launch DESTINATION share/${PROJECT_NAME}/)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Ex1.3: Launch file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311700" y="1150650"/>
            <a:ext cx="8697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build the package:</a:t>
            </a:r>
            <a:endParaRPr b="1"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..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colcon build --packages-select package_prova 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launch package_prova test_launch.launch.py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3552875"/>
            <a:ext cx="80391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142050" y="0"/>
            <a:ext cx="780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0" r="98158" t="0"/>
          <a:stretch/>
        </p:blipFill>
        <p:spPr>
          <a:xfrm>
            <a:off x="0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5621" r="2516" t="0"/>
          <a:stretch/>
        </p:blipFill>
        <p:spPr>
          <a:xfrm>
            <a:off x="878900" y="0"/>
            <a:ext cx="7087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7917378" y="0"/>
            <a:ext cx="1084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98158" r="0" t="0"/>
          <a:stretch/>
        </p:blipFill>
        <p:spPr>
          <a:xfrm>
            <a:off x="8947275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4">
            <a:alphaModFix/>
          </a:blip>
          <a:srcRect b="31944" l="13714" r="11952" t="12653"/>
          <a:stretch/>
        </p:blipFill>
        <p:spPr>
          <a:xfrm>
            <a:off x="7154702" y="1172975"/>
            <a:ext cx="1677599" cy="12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18603" l="47461" r="36477" t="20977"/>
          <a:stretch/>
        </p:blipFill>
        <p:spPr>
          <a:xfrm>
            <a:off x="561673" y="1103650"/>
            <a:ext cx="4799301" cy="31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561625" y="1322900"/>
            <a:ext cx="479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12C66"/>
                </a:solidFill>
                <a:latin typeface="Antonio"/>
                <a:ea typeface="Antonio"/>
                <a:cs typeface="Antonio"/>
                <a:sym typeface="Antonio"/>
              </a:rPr>
              <a:t>Thank you!</a:t>
            </a:r>
            <a:endParaRPr sz="4800">
              <a:solidFill>
                <a:srgbClr val="012C66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</a:b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We hope to see you on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12th May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in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B15 LM4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to discover the world of localization.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[R]overTech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b="21049" l="10063" r="8317" t="17815"/>
          <a:stretch/>
        </p:blipFill>
        <p:spPr>
          <a:xfrm>
            <a:off x="5016875" y="883050"/>
            <a:ext cx="3815426" cy="1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5">
            <a:alphaModFix/>
          </a:blip>
          <a:srcRect b="17140" l="36435" r="20522" t="33690"/>
          <a:stretch/>
        </p:blipFill>
        <p:spPr>
          <a:xfrm>
            <a:off x="3991062" y="2751050"/>
            <a:ext cx="3997714" cy="24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45675" y="1249025"/>
            <a:ext cx="49161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Student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association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Build an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autonomous rover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With an autonomous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arm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With an autonomous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drone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For the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European Rover Challenge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(ERC)</a:t>
            </a:r>
            <a:endParaRPr b="1"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6">
            <a:alphaModFix/>
          </a:blip>
          <a:srcRect b="5784" l="10198" r="14198" t="0"/>
          <a:stretch/>
        </p:blipFill>
        <p:spPr>
          <a:xfrm>
            <a:off x="6618001" y="2182125"/>
            <a:ext cx="1407591" cy="12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754" y="2842089"/>
            <a:ext cx="459956" cy="4283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7776190" y="267405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A2120"/>
                </a:solidFill>
                <a:latin typeface="Montserrat"/>
                <a:ea typeface="Montserrat"/>
                <a:cs typeface="Montserrat"/>
                <a:sym typeface="Montserrat"/>
              </a:rPr>
              <a:t>Krakow</a:t>
            </a:r>
            <a:endParaRPr b="1">
              <a:solidFill>
                <a:srgbClr val="DA21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8">
            <a:alphaModFix/>
          </a:blip>
          <a:srcRect b="31944" l="13714" r="11952" t="12653"/>
          <a:stretch/>
        </p:blipFill>
        <p:spPr>
          <a:xfrm>
            <a:off x="5098971" y="2123025"/>
            <a:ext cx="1519029" cy="1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Scheduling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A2120"/>
                </a:solidFill>
                <a:latin typeface="Antonio"/>
                <a:ea typeface="Antonio"/>
                <a:cs typeface="Antonio"/>
                <a:sym typeface="Antonio"/>
              </a:rPr>
              <a:t>6th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- 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B15 LM4 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Introduction to the software ROS and first examples</a:t>
            </a:r>
            <a:endParaRPr b="1"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9999"/>
                </a:solidFill>
                <a:latin typeface="Antonio"/>
                <a:ea typeface="Antonio"/>
                <a:cs typeface="Antonio"/>
                <a:sym typeface="Antonio"/>
              </a:rPr>
              <a:t>12th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B15 LM4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Introduction to the GNSS module and how to use GNSS data inside ROS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9999"/>
                </a:solidFill>
                <a:latin typeface="Antonio"/>
                <a:ea typeface="Antonio"/>
                <a:cs typeface="Antonio"/>
                <a:sym typeface="Antonio"/>
              </a:rPr>
              <a:t>16th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B15 LM4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Introduction to the navigation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problem and examples - B15 LM4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The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Robot Operating System (ROS)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is a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set of software libraries and tools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that help you build robot applications. From drivers to state-of-the-art algorithms, and with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powerful developer tools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, ROS has what you need for your next robotics project. 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And it's all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open source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.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 - MW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ROS is a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MIDDLEWARE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Middleware is software that acts like a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bridge between different parts of a system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— especially between the low-level hardware and the high-level applications.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ROS?-Example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369075" y="1131600"/>
            <a:ext cx="82188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Example of Middleware</a:t>
            </a: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(ROS) in a Robot: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Camera captures images.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Obstacle Detector Node processes images.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Motor Controller Node moves or stops wheels.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Middleware (ROS) lets these nodes communicate without being directly connected — like a message bus between them.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ROS?-NAV2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4" y="1193113"/>
            <a:ext cx="1834750" cy="27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975" y="1081976"/>
            <a:ext cx="5654249" cy="19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675" y="2885925"/>
            <a:ext cx="3649142" cy="2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ROS?-MoveIt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426" y="1123225"/>
            <a:ext cx="3766226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425" y="211500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43313"/>
            <a:ext cx="4750127" cy="26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